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009A7-3168-4653-AF3A-D3B2F780C46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9A62FD7-9D3B-4006-AEAC-5308F7BF7515}">
      <dgm:prSet/>
      <dgm:spPr/>
      <dgm:t>
        <a:bodyPr/>
        <a:lstStyle/>
        <a:p>
          <a:r>
            <a:rPr lang="en-US"/>
            <a:t>1. NEMS</a:t>
          </a:r>
        </a:p>
      </dgm:t>
    </dgm:pt>
    <dgm:pt modelId="{3DCE4117-7E22-4FC1-9952-BA81589D8525}" type="parTrans" cxnId="{59E08087-BEC0-45A5-B705-869BB126F779}">
      <dgm:prSet/>
      <dgm:spPr/>
      <dgm:t>
        <a:bodyPr/>
        <a:lstStyle/>
        <a:p>
          <a:endParaRPr lang="en-US"/>
        </a:p>
      </dgm:t>
    </dgm:pt>
    <dgm:pt modelId="{C1CC8194-2392-40E9-8313-4BA4E5D3DC1B}" type="sibTrans" cxnId="{59E08087-BEC0-45A5-B705-869BB126F779}">
      <dgm:prSet/>
      <dgm:spPr/>
      <dgm:t>
        <a:bodyPr/>
        <a:lstStyle/>
        <a:p>
          <a:endParaRPr lang="en-US"/>
        </a:p>
      </dgm:t>
    </dgm:pt>
    <dgm:pt modelId="{F10EBE51-0FD2-4FBE-A8A0-45915392D84F}">
      <dgm:prSet/>
      <dgm:spPr/>
      <dgm:t>
        <a:bodyPr/>
        <a:lstStyle/>
        <a:p>
          <a:r>
            <a:rPr lang="en-US"/>
            <a:t>2. Lovingston Fire</a:t>
          </a:r>
        </a:p>
      </dgm:t>
    </dgm:pt>
    <dgm:pt modelId="{1A1395AD-EE7C-4851-BE58-11D98A3ABCF2}" type="parTrans" cxnId="{78A34B97-9232-4B3E-AA85-0F25F6BE0EBF}">
      <dgm:prSet/>
      <dgm:spPr/>
      <dgm:t>
        <a:bodyPr/>
        <a:lstStyle/>
        <a:p>
          <a:endParaRPr lang="en-US"/>
        </a:p>
      </dgm:t>
    </dgm:pt>
    <dgm:pt modelId="{7DC394BD-1600-4BD5-A7FE-72639437F4CC}" type="sibTrans" cxnId="{78A34B97-9232-4B3E-AA85-0F25F6BE0EBF}">
      <dgm:prSet/>
      <dgm:spPr/>
      <dgm:t>
        <a:bodyPr/>
        <a:lstStyle/>
        <a:p>
          <a:endParaRPr lang="en-US"/>
        </a:p>
      </dgm:t>
    </dgm:pt>
    <dgm:pt modelId="{6DE2E36C-213E-4DEF-A189-25645D800F8D}">
      <dgm:prSet/>
      <dgm:spPr/>
      <dgm:t>
        <a:bodyPr/>
        <a:lstStyle/>
        <a:p>
          <a:r>
            <a:rPr lang="en-US"/>
            <a:t>3 Rockfish Fire</a:t>
          </a:r>
        </a:p>
      </dgm:t>
    </dgm:pt>
    <dgm:pt modelId="{BF9269C3-A613-43E1-8616-6392D45600D3}" type="parTrans" cxnId="{9A74794A-60F1-45D5-A0F3-2362CE94AD47}">
      <dgm:prSet/>
      <dgm:spPr/>
      <dgm:t>
        <a:bodyPr/>
        <a:lstStyle/>
        <a:p>
          <a:endParaRPr lang="en-US"/>
        </a:p>
      </dgm:t>
    </dgm:pt>
    <dgm:pt modelId="{274370AB-5E6A-4362-9CAD-EEA8AB941629}" type="sibTrans" cxnId="{9A74794A-60F1-45D5-A0F3-2362CE94AD47}">
      <dgm:prSet/>
      <dgm:spPr/>
      <dgm:t>
        <a:bodyPr/>
        <a:lstStyle/>
        <a:p>
          <a:endParaRPr lang="en-US"/>
        </a:p>
      </dgm:t>
    </dgm:pt>
    <dgm:pt modelId="{AD01D7A1-D060-48C6-8415-5E01DD2008BB}">
      <dgm:prSet/>
      <dgm:spPr/>
      <dgm:t>
        <a:bodyPr/>
        <a:lstStyle/>
        <a:p>
          <a:r>
            <a:rPr lang="en-US"/>
            <a:t>4. Faber Fire</a:t>
          </a:r>
        </a:p>
      </dgm:t>
    </dgm:pt>
    <dgm:pt modelId="{91D73090-8A80-4D7E-9DB6-EC3EDF904126}" type="parTrans" cxnId="{6EC50D9D-80DC-4488-8849-4888EE1B6C4C}">
      <dgm:prSet/>
      <dgm:spPr/>
      <dgm:t>
        <a:bodyPr/>
        <a:lstStyle/>
        <a:p>
          <a:endParaRPr lang="en-US"/>
        </a:p>
      </dgm:t>
    </dgm:pt>
    <dgm:pt modelId="{5D07873B-B1F4-47E7-9057-7AF356BAD260}" type="sibTrans" cxnId="{6EC50D9D-80DC-4488-8849-4888EE1B6C4C}">
      <dgm:prSet/>
      <dgm:spPr/>
      <dgm:t>
        <a:bodyPr/>
        <a:lstStyle/>
        <a:p>
          <a:endParaRPr lang="en-US"/>
        </a:p>
      </dgm:t>
    </dgm:pt>
    <dgm:pt modelId="{EC5676E3-4993-4D7D-9700-60833F77D986}">
      <dgm:prSet/>
      <dgm:spPr/>
      <dgm:t>
        <a:bodyPr/>
        <a:lstStyle/>
        <a:p>
          <a:r>
            <a:rPr lang="en-US"/>
            <a:t>5. Roseland</a:t>
          </a:r>
        </a:p>
      </dgm:t>
    </dgm:pt>
    <dgm:pt modelId="{4C75F524-2D84-49D5-90CF-4196A251F9A9}" type="parTrans" cxnId="{4CA7FA15-6415-484C-8D5C-2DBD6214B10C}">
      <dgm:prSet/>
      <dgm:spPr/>
      <dgm:t>
        <a:bodyPr/>
        <a:lstStyle/>
        <a:p>
          <a:endParaRPr lang="en-US"/>
        </a:p>
      </dgm:t>
    </dgm:pt>
    <dgm:pt modelId="{44BE9F4A-97D4-4599-BD23-C7B1E91E1A1D}" type="sibTrans" cxnId="{4CA7FA15-6415-484C-8D5C-2DBD6214B10C}">
      <dgm:prSet/>
      <dgm:spPr/>
      <dgm:t>
        <a:bodyPr/>
        <a:lstStyle/>
        <a:p>
          <a:endParaRPr lang="en-US"/>
        </a:p>
      </dgm:t>
    </dgm:pt>
    <dgm:pt modelId="{3FFD5285-C091-40F1-A3F6-EC7C4011A6F8}">
      <dgm:prSet/>
      <dgm:spPr/>
      <dgm:t>
        <a:bodyPr/>
        <a:lstStyle/>
        <a:p>
          <a:r>
            <a:rPr lang="en-US"/>
            <a:t>6. Piney River</a:t>
          </a:r>
        </a:p>
      </dgm:t>
    </dgm:pt>
    <dgm:pt modelId="{168435BA-3E5C-421C-A634-F9BCD9CDD438}" type="parTrans" cxnId="{214A030F-6D94-4D99-9C40-E4F3BD4D7E0F}">
      <dgm:prSet/>
      <dgm:spPr/>
      <dgm:t>
        <a:bodyPr/>
        <a:lstStyle/>
        <a:p>
          <a:endParaRPr lang="en-US"/>
        </a:p>
      </dgm:t>
    </dgm:pt>
    <dgm:pt modelId="{5B556CC5-CED0-40EA-BBAA-84C73A755AFA}" type="sibTrans" cxnId="{214A030F-6D94-4D99-9C40-E4F3BD4D7E0F}">
      <dgm:prSet/>
      <dgm:spPr/>
      <dgm:t>
        <a:bodyPr/>
        <a:lstStyle/>
        <a:p>
          <a:endParaRPr lang="en-US"/>
        </a:p>
      </dgm:t>
    </dgm:pt>
    <dgm:pt modelId="{442041C8-1E3A-42F8-A274-A03F25ED4B66}">
      <dgm:prSet/>
      <dgm:spPr/>
      <dgm:t>
        <a:bodyPr/>
        <a:lstStyle/>
        <a:p>
          <a:r>
            <a:rPr lang="en-US"/>
            <a:t>7. Montebello</a:t>
          </a:r>
        </a:p>
      </dgm:t>
    </dgm:pt>
    <dgm:pt modelId="{735712E8-5E1A-481F-B290-74ECC90C05FA}" type="parTrans" cxnId="{8D00665E-5D6E-4989-88B1-5632332A6258}">
      <dgm:prSet/>
      <dgm:spPr/>
      <dgm:t>
        <a:bodyPr/>
        <a:lstStyle/>
        <a:p>
          <a:endParaRPr lang="en-US"/>
        </a:p>
      </dgm:t>
    </dgm:pt>
    <dgm:pt modelId="{B724A798-788F-466E-AE64-90C8C7F1500A}" type="sibTrans" cxnId="{8D00665E-5D6E-4989-88B1-5632332A6258}">
      <dgm:prSet/>
      <dgm:spPr/>
      <dgm:t>
        <a:bodyPr/>
        <a:lstStyle/>
        <a:p>
          <a:endParaRPr lang="en-US"/>
        </a:p>
      </dgm:t>
    </dgm:pt>
    <dgm:pt modelId="{4F1FB699-ABB8-44A2-8171-C2DE7C68BEA6}" type="pres">
      <dgm:prSet presAssocID="{E98009A7-3168-4653-AF3A-D3B2F780C460}" presName="vert0" presStyleCnt="0">
        <dgm:presLayoutVars>
          <dgm:dir/>
          <dgm:animOne val="branch"/>
          <dgm:animLvl val="lvl"/>
        </dgm:presLayoutVars>
      </dgm:prSet>
      <dgm:spPr/>
    </dgm:pt>
    <dgm:pt modelId="{5C00D903-F673-4E31-9B5A-83765A1E7FF2}" type="pres">
      <dgm:prSet presAssocID="{09A62FD7-9D3B-4006-AEAC-5308F7BF7515}" presName="thickLine" presStyleLbl="alignNode1" presStyleIdx="0" presStyleCnt="7"/>
      <dgm:spPr/>
    </dgm:pt>
    <dgm:pt modelId="{0E800DED-803B-4E46-AEC1-8AACDF6CB4FF}" type="pres">
      <dgm:prSet presAssocID="{09A62FD7-9D3B-4006-AEAC-5308F7BF7515}" presName="horz1" presStyleCnt="0"/>
      <dgm:spPr/>
    </dgm:pt>
    <dgm:pt modelId="{1C5779C0-6570-4C83-83C8-F422DA7E1159}" type="pres">
      <dgm:prSet presAssocID="{09A62FD7-9D3B-4006-AEAC-5308F7BF7515}" presName="tx1" presStyleLbl="revTx" presStyleIdx="0" presStyleCnt="7"/>
      <dgm:spPr/>
    </dgm:pt>
    <dgm:pt modelId="{37070F1C-3F13-4132-9CCD-F5538665A218}" type="pres">
      <dgm:prSet presAssocID="{09A62FD7-9D3B-4006-AEAC-5308F7BF7515}" presName="vert1" presStyleCnt="0"/>
      <dgm:spPr/>
    </dgm:pt>
    <dgm:pt modelId="{43E92000-3388-43D9-85ED-5FA22F5FCFE5}" type="pres">
      <dgm:prSet presAssocID="{F10EBE51-0FD2-4FBE-A8A0-45915392D84F}" presName="thickLine" presStyleLbl="alignNode1" presStyleIdx="1" presStyleCnt="7"/>
      <dgm:spPr/>
    </dgm:pt>
    <dgm:pt modelId="{B7016AF8-B9DA-447D-90FF-FCD678B65DB6}" type="pres">
      <dgm:prSet presAssocID="{F10EBE51-0FD2-4FBE-A8A0-45915392D84F}" presName="horz1" presStyleCnt="0"/>
      <dgm:spPr/>
    </dgm:pt>
    <dgm:pt modelId="{0F7A84CA-DCD3-4E73-BDB3-2EFCCC18C59A}" type="pres">
      <dgm:prSet presAssocID="{F10EBE51-0FD2-4FBE-A8A0-45915392D84F}" presName="tx1" presStyleLbl="revTx" presStyleIdx="1" presStyleCnt="7"/>
      <dgm:spPr/>
    </dgm:pt>
    <dgm:pt modelId="{94B4981C-AA28-47DC-80DE-76AA4756767E}" type="pres">
      <dgm:prSet presAssocID="{F10EBE51-0FD2-4FBE-A8A0-45915392D84F}" presName="vert1" presStyleCnt="0"/>
      <dgm:spPr/>
    </dgm:pt>
    <dgm:pt modelId="{71E164BB-BD1C-4BE1-A277-5416F721C5C4}" type="pres">
      <dgm:prSet presAssocID="{6DE2E36C-213E-4DEF-A189-25645D800F8D}" presName="thickLine" presStyleLbl="alignNode1" presStyleIdx="2" presStyleCnt="7"/>
      <dgm:spPr/>
    </dgm:pt>
    <dgm:pt modelId="{3F545A2B-F82C-4E14-BDB1-EA0C2323FCD5}" type="pres">
      <dgm:prSet presAssocID="{6DE2E36C-213E-4DEF-A189-25645D800F8D}" presName="horz1" presStyleCnt="0"/>
      <dgm:spPr/>
    </dgm:pt>
    <dgm:pt modelId="{ED69954D-68A1-45B9-807B-6A64803470D0}" type="pres">
      <dgm:prSet presAssocID="{6DE2E36C-213E-4DEF-A189-25645D800F8D}" presName="tx1" presStyleLbl="revTx" presStyleIdx="2" presStyleCnt="7"/>
      <dgm:spPr/>
    </dgm:pt>
    <dgm:pt modelId="{CCEBBB12-B513-47F0-8A3F-DC035DD61E0B}" type="pres">
      <dgm:prSet presAssocID="{6DE2E36C-213E-4DEF-A189-25645D800F8D}" presName="vert1" presStyleCnt="0"/>
      <dgm:spPr/>
    </dgm:pt>
    <dgm:pt modelId="{B70E7018-4724-48B2-8BEA-298D79EC47D7}" type="pres">
      <dgm:prSet presAssocID="{AD01D7A1-D060-48C6-8415-5E01DD2008BB}" presName="thickLine" presStyleLbl="alignNode1" presStyleIdx="3" presStyleCnt="7"/>
      <dgm:spPr/>
    </dgm:pt>
    <dgm:pt modelId="{96D9EEFB-2489-478C-B943-AFF8B0DF5839}" type="pres">
      <dgm:prSet presAssocID="{AD01D7A1-D060-48C6-8415-5E01DD2008BB}" presName="horz1" presStyleCnt="0"/>
      <dgm:spPr/>
    </dgm:pt>
    <dgm:pt modelId="{85B8FE71-318A-4141-9537-19C599D47244}" type="pres">
      <dgm:prSet presAssocID="{AD01D7A1-D060-48C6-8415-5E01DD2008BB}" presName="tx1" presStyleLbl="revTx" presStyleIdx="3" presStyleCnt="7"/>
      <dgm:spPr/>
    </dgm:pt>
    <dgm:pt modelId="{A1725D1E-6319-4441-A71D-82A98E8FFD7A}" type="pres">
      <dgm:prSet presAssocID="{AD01D7A1-D060-48C6-8415-5E01DD2008BB}" presName="vert1" presStyleCnt="0"/>
      <dgm:spPr/>
    </dgm:pt>
    <dgm:pt modelId="{C64D1259-8C3E-4585-BEF8-4F6F861284FA}" type="pres">
      <dgm:prSet presAssocID="{EC5676E3-4993-4D7D-9700-60833F77D986}" presName="thickLine" presStyleLbl="alignNode1" presStyleIdx="4" presStyleCnt="7"/>
      <dgm:spPr/>
    </dgm:pt>
    <dgm:pt modelId="{E1CA8DE9-B40D-4AF6-A408-E02462B9457A}" type="pres">
      <dgm:prSet presAssocID="{EC5676E3-4993-4D7D-9700-60833F77D986}" presName="horz1" presStyleCnt="0"/>
      <dgm:spPr/>
    </dgm:pt>
    <dgm:pt modelId="{E430061C-6EF1-4350-B31E-8F9918BF1ADC}" type="pres">
      <dgm:prSet presAssocID="{EC5676E3-4993-4D7D-9700-60833F77D986}" presName="tx1" presStyleLbl="revTx" presStyleIdx="4" presStyleCnt="7"/>
      <dgm:spPr/>
    </dgm:pt>
    <dgm:pt modelId="{616B6D42-EE2B-4158-8698-D4F17B8FD970}" type="pres">
      <dgm:prSet presAssocID="{EC5676E3-4993-4D7D-9700-60833F77D986}" presName="vert1" presStyleCnt="0"/>
      <dgm:spPr/>
    </dgm:pt>
    <dgm:pt modelId="{EB035349-B0A7-4D05-A325-D153402D1565}" type="pres">
      <dgm:prSet presAssocID="{3FFD5285-C091-40F1-A3F6-EC7C4011A6F8}" presName="thickLine" presStyleLbl="alignNode1" presStyleIdx="5" presStyleCnt="7"/>
      <dgm:spPr/>
    </dgm:pt>
    <dgm:pt modelId="{59C48954-D3E3-4C67-A3EC-55E3C50C5B09}" type="pres">
      <dgm:prSet presAssocID="{3FFD5285-C091-40F1-A3F6-EC7C4011A6F8}" presName="horz1" presStyleCnt="0"/>
      <dgm:spPr/>
    </dgm:pt>
    <dgm:pt modelId="{D49055E1-C849-4574-BAD0-378EFC247257}" type="pres">
      <dgm:prSet presAssocID="{3FFD5285-C091-40F1-A3F6-EC7C4011A6F8}" presName="tx1" presStyleLbl="revTx" presStyleIdx="5" presStyleCnt="7"/>
      <dgm:spPr/>
    </dgm:pt>
    <dgm:pt modelId="{0D51E641-8351-4CB9-BD16-3D28C02A028F}" type="pres">
      <dgm:prSet presAssocID="{3FFD5285-C091-40F1-A3F6-EC7C4011A6F8}" presName="vert1" presStyleCnt="0"/>
      <dgm:spPr/>
    </dgm:pt>
    <dgm:pt modelId="{E500B07F-1438-4CC3-A5A2-A0132A851F52}" type="pres">
      <dgm:prSet presAssocID="{442041C8-1E3A-42F8-A274-A03F25ED4B66}" presName="thickLine" presStyleLbl="alignNode1" presStyleIdx="6" presStyleCnt="7"/>
      <dgm:spPr/>
    </dgm:pt>
    <dgm:pt modelId="{62C60C15-8FB6-49DD-980C-A0151BC887D8}" type="pres">
      <dgm:prSet presAssocID="{442041C8-1E3A-42F8-A274-A03F25ED4B66}" presName="horz1" presStyleCnt="0"/>
      <dgm:spPr/>
    </dgm:pt>
    <dgm:pt modelId="{E84BE047-9D32-4453-8013-75F922F82543}" type="pres">
      <dgm:prSet presAssocID="{442041C8-1E3A-42F8-A274-A03F25ED4B66}" presName="tx1" presStyleLbl="revTx" presStyleIdx="6" presStyleCnt="7"/>
      <dgm:spPr/>
    </dgm:pt>
    <dgm:pt modelId="{E3EDE6EF-5EE2-489F-A59D-3BA055867E3D}" type="pres">
      <dgm:prSet presAssocID="{442041C8-1E3A-42F8-A274-A03F25ED4B66}" presName="vert1" presStyleCnt="0"/>
      <dgm:spPr/>
    </dgm:pt>
  </dgm:ptLst>
  <dgm:cxnLst>
    <dgm:cxn modelId="{214A030F-6D94-4D99-9C40-E4F3BD4D7E0F}" srcId="{E98009A7-3168-4653-AF3A-D3B2F780C460}" destId="{3FFD5285-C091-40F1-A3F6-EC7C4011A6F8}" srcOrd="5" destOrd="0" parTransId="{168435BA-3E5C-421C-A634-F9BCD9CDD438}" sibTransId="{5B556CC5-CED0-40EA-BBAA-84C73A755AFA}"/>
    <dgm:cxn modelId="{4CA7FA15-6415-484C-8D5C-2DBD6214B10C}" srcId="{E98009A7-3168-4653-AF3A-D3B2F780C460}" destId="{EC5676E3-4993-4D7D-9700-60833F77D986}" srcOrd="4" destOrd="0" parTransId="{4C75F524-2D84-49D5-90CF-4196A251F9A9}" sibTransId="{44BE9F4A-97D4-4599-BD23-C7B1E91E1A1D}"/>
    <dgm:cxn modelId="{44223332-447C-4795-92C8-BE10C259066E}" type="presOf" srcId="{09A62FD7-9D3B-4006-AEAC-5308F7BF7515}" destId="{1C5779C0-6570-4C83-83C8-F422DA7E1159}" srcOrd="0" destOrd="0" presId="urn:microsoft.com/office/officeart/2008/layout/LinedList"/>
    <dgm:cxn modelId="{8D00665E-5D6E-4989-88B1-5632332A6258}" srcId="{E98009A7-3168-4653-AF3A-D3B2F780C460}" destId="{442041C8-1E3A-42F8-A274-A03F25ED4B66}" srcOrd="6" destOrd="0" parTransId="{735712E8-5E1A-481F-B290-74ECC90C05FA}" sibTransId="{B724A798-788F-466E-AE64-90C8C7F1500A}"/>
    <dgm:cxn modelId="{FAF11B68-10CC-4E42-95EA-267087A49980}" type="presOf" srcId="{F10EBE51-0FD2-4FBE-A8A0-45915392D84F}" destId="{0F7A84CA-DCD3-4E73-BDB3-2EFCCC18C59A}" srcOrd="0" destOrd="0" presId="urn:microsoft.com/office/officeart/2008/layout/LinedList"/>
    <dgm:cxn modelId="{0E217A48-ABAB-43F3-BEF8-3805CA91EFAE}" type="presOf" srcId="{EC5676E3-4993-4D7D-9700-60833F77D986}" destId="{E430061C-6EF1-4350-B31E-8F9918BF1ADC}" srcOrd="0" destOrd="0" presId="urn:microsoft.com/office/officeart/2008/layout/LinedList"/>
    <dgm:cxn modelId="{F36B1B49-25E0-4933-B5D9-BD354D03CE11}" type="presOf" srcId="{442041C8-1E3A-42F8-A274-A03F25ED4B66}" destId="{E84BE047-9D32-4453-8013-75F922F82543}" srcOrd="0" destOrd="0" presId="urn:microsoft.com/office/officeart/2008/layout/LinedList"/>
    <dgm:cxn modelId="{844C454A-8CA3-47D0-8EB3-19008C57B606}" type="presOf" srcId="{E98009A7-3168-4653-AF3A-D3B2F780C460}" destId="{4F1FB699-ABB8-44A2-8171-C2DE7C68BEA6}" srcOrd="0" destOrd="0" presId="urn:microsoft.com/office/officeart/2008/layout/LinedList"/>
    <dgm:cxn modelId="{9A74794A-60F1-45D5-A0F3-2362CE94AD47}" srcId="{E98009A7-3168-4653-AF3A-D3B2F780C460}" destId="{6DE2E36C-213E-4DEF-A189-25645D800F8D}" srcOrd="2" destOrd="0" parTransId="{BF9269C3-A613-43E1-8616-6392D45600D3}" sibTransId="{274370AB-5E6A-4362-9CAD-EEA8AB941629}"/>
    <dgm:cxn modelId="{FEEF1D51-F512-4619-836B-0CE5BE0852ED}" type="presOf" srcId="{AD01D7A1-D060-48C6-8415-5E01DD2008BB}" destId="{85B8FE71-318A-4141-9537-19C599D47244}" srcOrd="0" destOrd="0" presId="urn:microsoft.com/office/officeart/2008/layout/LinedList"/>
    <dgm:cxn modelId="{59E08087-BEC0-45A5-B705-869BB126F779}" srcId="{E98009A7-3168-4653-AF3A-D3B2F780C460}" destId="{09A62FD7-9D3B-4006-AEAC-5308F7BF7515}" srcOrd="0" destOrd="0" parTransId="{3DCE4117-7E22-4FC1-9952-BA81589D8525}" sibTransId="{C1CC8194-2392-40E9-8313-4BA4E5D3DC1B}"/>
    <dgm:cxn modelId="{78A34B97-9232-4B3E-AA85-0F25F6BE0EBF}" srcId="{E98009A7-3168-4653-AF3A-D3B2F780C460}" destId="{F10EBE51-0FD2-4FBE-A8A0-45915392D84F}" srcOrd="1" destOrd="0" parTransId="{1A1395AD-EE7C-4851-BE58-11D98A3ABCF2}" sibTransId="{7DC394BD-1600-4BD5-A7FE-72639437F4CC}"/>
    <dgm:cxn modelId="{6EC50D9D-80DC-4488-8849-4888EE1B6C4C}" srcId="{E98009A7-3168-4653-AF3A-D3B2F780C460}" destId="{AD01D7A1-D060-48C6-8415-5E01DD2008BB}" srcOrd="3" destOrd="0" parTransId="{91D73090-8A80-4D7E-9DB6-EC3EDF904126}" sibTransId="{5D07873B-B1F4-47E7-9057-7AF356BAD260}"/>
    <dgm:cxn modelId="{FDAA72C1-9956-45D6-BF6B-B2E6869869CE}" type="presOf" srcId="{3FFD5285-C091-40F1-A3F6-EC7C4011A6F8}" destId="{D49055E1-C849-4574-BAD0-378EFC247257}" srcOrd="0" destOrd="0" presId="urn:microsoft.com/office/officeart/2008/layout/LinedList"/>
    <dgm:cxn modelId="{1013B7CB-E516-47FD-8732-D346CCE9AEBD}" type="presOf" srcId="{6DE2E36C-213E-4DEF-A189-25645D800F8D}" destId="{ED69954D-68A1-45B9-807B-6A64803470D0}" srcOrd="0" destOrd="0" presId="urn:microsoft.com/office/officeart/2008/layout/LinedList"/>
    <dgm:cxn modelId="{E3087385-F82F-4B12-95C3-3C36CF230D06}" type="presParOf" srcId="{4F1FB699-ABB8-44A2-8171-C2DE7C68BEA6}" destId="{5C00D903-F673-4E31-9B5A-83765A1E7FF2}" srcOrd="0" destOrd="0" presId="urn:microsoft.com/office/officeart/2008/layout/LinedList"/>
    <dgm:cxn modelId="{B642F594-226B-49C9-936B-5984C23A0390}" type="presParOf" srcId="{4F1FB699-ABB8-44A2-8171-C2DE7C68BEA6}" destId="{0E800DED-803B-4E46-AEC1-8AACDF6CB4FF}" srcOrd="1" destOrd="0" presId="urn:microsoft.com/office/officeart/2008/layout/LinedList"/>
    <dgm:cxn modelId="{6227BDCD-D2FC-4C88-8252-DAE289DBCEA1}" type="presParOf" srcId="{0E800DED-803B-4E46-AEC1-8AACDF6CB4FF}" destId="{1C5779C0-6570-4C83-83C8-F422DA7E1159}" srcOrd="0" destOrd="0" presId="urn:microsoft.com/office/officeart/2008/layout/LinedList"/>
    <dgm:cxn modelId="{29DE2602-09D0-467A-A14E-F2EC82E38A23}" type="presParOf" srcId="{0E800DED-803B-4E46-AEC1-8AACDF6CB4FF}" destId="{37070F1C-3F13-4132-9CCD-F5538665A218}" srcOrd="1" destOrd="0" presId="urn:microsoft.com/office/officeart/2008/layout/LinedList"/>
    <dgm:cxn modelId="{277C4CFD-969D-4F53-9976-3739F20D41A6}" type="presParOf" srcId="{4F1FB699-ABB8-44A2-8171-C2DE7C68BEA6}" destId="{43E92000-3388-43D9-85ED-5FA22F5FCFE5}" srcOrd="2" destOrd="0" presId="urn:microsoft.com/office/officeart/2008/layout/LinedList"/>
    <dgm:cxn modelId="{74FC9C73-BADD-4517-9992-3CFC3EEB2C46}" type="presParOf" srcId="{4F1FB699-ABB8-44A2-8171-C2DE7C68BEA6}" destId="{B7016AF8-B9DA-447D-90FF-FCD678B65DB6}" srcOrd="3" destOrd="0" presId="urn:microsoft.com/office/officeart/2008/layout/LinedList"/>
    <dgm:cxn modelId="{A0C2923E-E07B-4483-8DA9-A4F60EC04807}" type="presParOf" srcId="{B7016AF8-B9DA-447D-90FF-FCD678B65DB6}" destId="{0F7A84CA-DCD3-4E73-BDB3-2EFCCC18C59A}" srcOrd="0" destOrd="0" presId="urn:microsoft.com/office/officeart/2008/layout/LinedList"/>
    <dgm:cxn modelId="{8B811506-5521-4A92-92DD-3C222EB3E661}" type="presParOf" srcId="{B7016AF8-B9DA-447D-90FF-FCD678B65DB6}" destId="{94B4981C-AA28-47DC-80DE-76AA4756767E}" srcOrd="1" destOrd="0" presId="urn:microsoft.com/office/officeart/2008/layout/LinedList"/>
    <dgm:cxn modelId="{FD9D8B4B-7E5B-47B7-986D-02C925E631E5}" type="presParOf" srcId="{4F1FB699-ABB8-44A2-8171-C2DE7C68BEA6}" destId="{71E164BB-BD1C-4BE1-A277-5416F721C5C4}" srcOrd="4" destOrd="0" presId="urn:microsoft.com/office/officeart/2008/layout/LinedList"/>
    <dgm:cxn modelId="{985C2582-6BCF-40AF-A423-09545BE331A8}" type="presParOf" srcId="{4F1FB699-ABB8-44A2-8171-C2DE7C68BEA6}" destId="{3F545A2B-F82C-4E14-BDB1-EA0C2323FCD5}" srcOrd="5" destOrd="0" presId="urn:microsoft.com/office/officeart/2008/layout/LinedList"/>
    <dgm:cxn modelId="{58EE0EAE-918B-4025-8BD6-A85B81C140B1}" type="presParOf" srcId="{3F545A2B-F82C-4E14-BDB1-EA0C2323FCD5}" destId="{ED69954D-68A1-45B9-807B-6A64803470D0}" srcOrd="0" destOrd="0" presId="urn:microsoft.com/office/officeart/2008/layout/LinedList"/>
    <dgm:cxn modelId="{6DC64878-F717-4860-8BF1-1BF57D48DF3F}" type="presParOf" srcId="{3F545A2B-F82C-4E14-BDB1-EA0C2323FCD5}" destId="{CCEBBB12-B513-47F0-8A3F-DC035DD61E0B}" srcOrd="1" destOrd="0" presId="urn:microsoft.com/office/officeart/2008/layout/LinedList"/>
    <dgm:cxn modelId="{EF5BDD11-7914-4A9F-B731-BF06763F997C}" type="presParOf" srcId="{4F1FB699-ABB8-44A2-8171-C2DE7C68BEA6}" destId="{B70E7018-4724-48B2-8BEA-298D79EC47D7}" srcOrd="6" destOrd="0" presId="urn:microsoft.com/office/officeart/2008/layout/LinedList"/>
    <dgm:cxn modelId="{964EACAE-9CCE-4B9F-922F-FD1C89494292}" type="presParOf" srcId="{4F1FB699-ABB8-44A2-8171-C2DE7C68BEA6}" destId="{96D9EEFB-2489-478C-B943-AFF8B0DF5839}" srcOrd="7" destOrd="0" presId="urn:microsoft.com/office/officeart/2008/layout/LinedList"/>
    <dgm:cxn modelId="{B8E7B8A8-A8A9-4E72-98AA-57B7EE04C096}" type="presParOf" srcId="{96D9EEFB-2489-478C-B943-AFF8B0DF5839}" destId="{85B8FE71-318A-4141-9537-19C599D47244}" srcOrd="0" destOrd="0" presId="urn:microsoft.com/office/officeart/2008/layout/LinedList"/>
    <dgm:cxn modelId="{4379361D-5FD8-4CB7-8E4D-510DA9A7E5AC}" type="presParOf" srcId="{96D9EEFB-2489-478C-B943-AFF8B0DF5839}" destId="{A1725D1E-6319-4441-A71D-82A98E8FFD7A}" srcOrd="1" destOrd="0" presId="urn:microsoft.com/office/officeart/2008/layout/LinedList"/>
    <dgm:cxn modelId="{A0598529-CADD-4229-AECF-793B8CC85768}" type="presParOf" srcId="{4F1FB699-ABB8-44A2-8171-C2DE7C68BEA6}" destId="{C64D1259-8C3E-4585-BEF8-4F6F861284FA}" srcOrd="8" destOrd="0" presId="urn:microsoft.com/office/officeart/2008/layout/LinedList"/>
    <dgm:cxn modelId="{F4B0DD6F-B47C-4C79-9F69-4AB345592079}" type="presParOf" srcId="{4F1FB699-ABB8-44A2-8171-C2DE7C68BEA6}" destId="{E1CA8DE9-B40D-4AF6-A408-E02462B9457A}" srcOrd="9" destOrd="0" presId="urn:microsoft.com/office/officeart/2008/layout/LinedList"/>
    <dgm:cxn modelId="{B5E5FD34-E7E0-4DA1-B6C2-EB38B59556F9}" type="presParOf" srcId="{E1CA8DE9-B40D-4AF6-A408-E02462B9457A}" destId="{E430061C-6EF1-4350-B31E-8F9918BF1ADC}" srcOrd="0" destOrd="0" presId="urn:microsoft.com/office/officeart/2008/layout/LinedList"/>
    <dgm:cxn modelId="{FA318487-366D-49E7-A63C-46F26DD058B1}" type="presParOf" srcId="{E1CA8DE9-B40D-4AF6-A408-E02462B9457A}" destId="{616B6D42-EE2B-4158-8698-D4F17B8FD970}" srcOrd="1" destOrd="0" presId="urn:microsoft.com/office/officeart/2008/layout/LinedList"/>
    <dgm:cxn modelId="{40BF998A-973C-453B-A3F7-B16CFD11D483}" type="presParOf" srcId="{4F1FB699-ABB8-44A2-8171-C2DE7C68BEA6}" destId="{EB035349-B0A7-4D05-A325-D153402D1565}" srcOrd="10" destOrd="0" presId="urn:microsoft.com/office/officeart/2008/layout/LinedList"/>
    <dgm:cxn modelId="{79170C63-6F91-4089-937A-18B93C24D4E8}" type="presParOf" srcId="{4F1FB699-ABB8-44A2-8171-C2DE7C68BEA6}" destId="{59C48954-D3E3-4C67-A3EC-55E3C50C5B09}" srcOrd="11" destOrd="0" presId="urn:microsoft.com/office/officeart/2008/layout/LinedList"/>
    <dgm:cxn modelId="{0EF62DAE-99C8-425D-8FE9-857E30501B1A}" type="presParOf" srcId="{59C48954-D3E3-4C67-A3EC-55E3C50C5B09}" destId="{D49055E1-C849-4574-BAD0-378EFC247257}" srcOrd="0" destOrd="0" presId="urn:microsoft.com/office/officeart/2008/layout/LinedList"/>
    <dgm:cxn modelId="{83DA64CC-65FD-4AF3-985A-06B96AFD5097}" type="presParOf" srcId="{59C48954-D3E3-4C67-A3EC-55E3C50C5B09}" destId="{0D51E641-8351-4CB9-BD16-3D28C02A028F}" srcOrd="1" destOrd="0" presId="urn:microsoft.com/office/officeart/2008/layout/LinedList"/>
    <dgm:cxn modelId="{D23B2F8B-75D9-4A28-AD86-6C411859E3C8}" type="presParOf" srcId="{4F1FB699-ABB8-44A2-8171-C2DE7C68BEA6}" destId="{E500B07F-1438-4CC3-A5A2-A0132A851F52}" srcOrd="12" destOrd="0" presId="urn:microsoft.com/office/officeart/2008/layout/LinedList"/>
    <dgm:cxn modelId="{4DF055D6-0159-46C6-BB0A-5B5D155EEA52}" type="presParOf" srcId="{4F1FB699-ABB8-44A2-8171-C2DE7C68BEA6}" destId="{62C60C15-8FB6-49DD-980C-A0151BC887D8}" srcOrd="13" destOrd="0" presId="urn:microsoft.com/office/officeart/2008/layout/LinedList"/>
    <dgm:cxn modelId="{4798B4D7-6635-43F3-8F8B-CB5E2EFFB985}" type="presParOf" srcId="{62C60C15-8FB6-49DD-980C-A0151BC887D8}" destId="{E84BE047-9D32-4453-8013-75F922F82543}" srcOrd="0" destOrd="0" presId="urn:microsoft.com/office/officeart/2008/layout/LinedList"/>
    <dgm:cxn modelId="{581ABCBA-9F62-481E-9864-742EB9351BE9}" type="presParOf" srcId="{62C60C15-8FB6-49DD-980C-A0151BC887D8}" destId="{E3EDE6EF-5EE2-489F-A59D-3BA055867E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0D903-F673-4E31-9B5A-83765A1E7FF2}">
      <dsp:nvSpPr>
        <dsp:cNvPr id="0" name=""/>
        <dsp:cNvSpPr/>
      </dsp:nvSpPr>
      <dsp:spPr>
        <a:xfrm>
          <a:off x="0" y="680"/>
          <a:ext cx="667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79C0-6570-4C83-83C8-F422DA7E1159}">
      <dsp:nvSpPr>
        <dsp:cNvPr id="0" name=""/>
        <dsp:cNvSpPr/>
      </dsp:nvSpPr>
      <dsp:spPr>
        <a:xfrm>
          <a:off x="0" y="680"/>
          <a:ext cx="6675119" cy="79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1. NEMS</a:t>
          </a:r>
        </a:p>
      </dsp:txBody>
      <dsp:txXfrm>
        <a:off x="0" y="680"/>
        <a:ext cx="6675119" cy="796639"/>
      </dsp:txXfrm>
    </dsp:sp>
    <dsp:sp modelId="{43E92000-3388-43D9-85ED-5FA22F5FCFE5}">
      <dsp:nvSpPr>
        <dsp:cNvPr id="0" name=""/>
        <dsp:cNvSpPr/>
      </dsp:nvSpPr>
      <dsp:spPr>
        <a:xfrm>
          <a:off x="0" y="797320"/>
          <a:ext cx="667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A84CA-DCD3-4E73-BDB3-2EFCCC18C59A}">
      <dsp:nvSpPr>
        <dsp:cNvPr id="0" name=""/>
        <dsp:cNvSpPr/>
      </dsp:nvSpPr>
      <dsp:spPr>
        <a:xfrm>
          <a:off x="0" y="797320"/>
          <a:ext cx="6675119" cy="79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2. Lovingston Fire</a:t>
          </a:r>
        </a:p>
      </dsp:txBody>
      <dsp:txXfrm>
        <a:off x="0" y="797320"/>
        <a:ext cx="6675119" cy="796639"/>
      </dsp:txXfrm>
    </dsp:sp>
    <dsp:sp modelId="{71E164BB-BD1C-4BE1-A277-5416F721C5C4}">
      <dsp:nvSpPr>
        <dsp:cNvPr id="0" name=""/>
        <dsp:cNvSpPr/>
      </dsp:nvSpPr>
      <dsp:spPr>
        <a:xfrm>
          <a:off x="0" y="1593960"/>
          <a:ext cx="667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9954D-68A1-45B9-807B-6A64803470D0}">
      <dsp:nvSpPr>
        <dsp:cNvPr id="0" name=""/>
        <dsp:cNvSpPr/>
      </dsp:nvSpPr>
      <dsp:spPr>
        <a:xfrm>
          <a:off x="0" y="1593960"/>
          <a:ext cx="6675119" cy="79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3 Rockfish Fire</a:t>
          </a:r>
        </a:p>
      </dsp:txBody>
      <dsp:txXfrm>
        <a:off x="0" y="1593960"/>
        <a:ext cx="6675119" cy="796639"/>
      </dsp:txXfrm>
    </dsp:sp>
    <dsp:sp modelId="{B70E7018-4724-48B2-8BEA-298D79EC47D7}">
      <dsp:nvSpPr>
        <dsp:cNvPr id="0" name=""/>
        <dsp:cNvSpPr/>
      </dsp:nvSpPr>
      <dsp:spPr>
        <a:xfrm>
          <a:off x="0" y="2390600"/>
          <a:ext cx="667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8FE71-318A-4141-9537-19C599D47244}">
      <dsp:nvSpPr>
        <dsp:cNvPr id="0" name=""/>
        <dsp:cNvSpPr/>
      </dsp:nvSpPr>
      <dsp:spPr>
        <a:xfrm>
          <a:off x="0" y="2390600"/>
          <a:ext cx="6675119" cy="79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4. Faber Fire</a:t>
          </a:r>
        </a:p>
      </dsp:txBody>
      <dsp:txXfrm>
        <a:off x="0" y="2390600"/>
        <a:ext cx="6675119" cy="796639"/>
      </dsp:txXfrm>
    </dsp:sp>
    <dsp:sp modelId="{C64D1259-8C3E-4585-BEF8-4F6F861284FA}">
      <dsp:nvSpPr>
        <dsp:cNvPr id="0" name=""/>
        <dsp:cNvSpPr/>
      </dsp:nvSpPr>
      <dsp:spPr>
        <a:xfrm>
          <a:off x="0" y="3187239"/>
          <a:ext cx="667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0061C-6EF1-4350-B31E-8F9918BF1ADC}">
      <dsp:nvSpPr>
        <dsp:cNvPr id="0" name=""/>
        <dsp:cNvSpPr/>
      </dsp:nvSpPr>
      <dsp:spPr>
        <a:xfrm>
          <a:off x="0" y="3187239"/>
          <a:ext cx="6675119" cy="79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5. Roseland</a:t>
          </a:r>
        </a:p>
      </dsp:txBody>
      <dsp:txXfrm>
        <a:off x="0" y="3187239"/>
        <a:ext cx="6675119" cy="796639"/>
      </dsp:txXfrm>
    </dsp:sp>
    <dsp:sp modelId="{EB035349-B0A7-4D05-A325-D153402D1565}">
      <dsp:nvSpPr>
        <dsp:cNvPr id="0" name=""/>
        <dsp:cNvSpPr/>
      </dsp:nvSpPr>
      <dsp:spPr>
        <a:xfrm>
          <a:off x="0" y="3983879"/>
          <a:ext cx="667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055E1-C849-4574-BAD0-378EFC247257}">
      <dsp:nvSpPr>
        <dsp:cNvPr id="0" name=""/>
        <dsp:cNvSpPr/>
      </dsp:nvSpPr>
      <dsp:spPr>
        <a:xfrm>
          <a:off x="0" y="3983879"/>
          <a:ext cx="6675119" cy="79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6. Piney River</a:t>
          </a:r>
        </a:p>
      </dsp:txBody>
      <dsp:txXfrm>
        <a:off x="0" y="3983879"/>
        <a:ext cx="6675119" cy="796639"/>
      </dsp:txXfrm>
    </dsp:sp>
    <dsp:sp modelId="{E500B07F-1438-4CC3-A5A2-A0132A851F52}">
      <dsp:nvSpPr>
        <dsp:cNvPr id="0" name=""/>
        <dsp:cNvSpPr/>
      </dsp:nvSpPr>
      <dsp:spPr>
        <a:xfrm>
          <a:off x="0" y="4780519"/>
          <a:ext cx="667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BE047-9D32-4453-8013-75F922F82543}">
      <dsp:nvSpPr>
        <dsp:cNvPr id="0" name=""/>
        <dsp:cNvSpPr/>
      </dsp:nvSpPr>
      <dsp:spPr>
        <a:xfrm>
          <a:off x="0" y="4780519"/>
          <a:ext cx="6675119" cy="79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7. Montebello</a:t>
          </a:r>
        </a:p>
      </dsp:txBody>
      <dsp:txXfrm>
        <a:off x="0" y="4780519"/>
        <a:ext cx="6675119" cy="796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B9F57-1080-472B-852B-D4C50BCDC3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AF1A-E29D-47D3-AAC2-69D55647C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5AF1A-E29D-47D3-AAC2-69D55647C4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99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45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03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5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0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4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1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0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6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43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83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8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63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804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50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794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435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6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38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402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2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6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9/29/2025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55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87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62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39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97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7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99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22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81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51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4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66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06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63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6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93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69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9/29/2025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5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9/29/2025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7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2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8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09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5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7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1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6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0094-F99E-40CE-0D42-2B9AAAC7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en-US"/>
              <a:t>Nelson County Generator Replacement Project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BBF87A0-B04F-A30E-AD4C-F3EE4D43E2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640081"/>
            <a:ext cx="5577840" cy="5577840"/>
          </a:xfrm>
          <a:noFill/>
        </p:spPr>
      </p:pic>
    </p:spTree>
    <p:extLst>
      <p:ext uri="{BB962C8B-B14F-4D97-AF65-F5344CB8AC3E}">
        <p14:creationId xmlns:p14="http://schemas.microsoft.com/office/powerpoint/2010/main" val="257851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F6E-AC60-17BA-79E8-1A1B517F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en-US" dirty="0"/>
              <a:t>Priority List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615DB2-3BD5-ACBB-EF48-3183EE043AB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9756636"/>
              </p:ext>
            </p:extLst>
          </p:nvPr>
        </p:nvGraphicFramePr>
        <p:xfrm>
          <a:off x="4892040" y="640081"/>
          <a:ext cx="667512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56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4BD6-108D-06DD-E128-ABEC3B7E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F280-482D-CAA3-68C8-75BE02F157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197C-F6A3-25FB-4740-AE16C81F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/>
          <a:p>
            <a:r>
              <a:rPr lang="en-US" dirty="0"/>
              <a:t>Seven Locations in the County	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38C5D-F0DB-204E-ECD9-5CF3118A1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Map&#10;&#10;AI-generated content may be incorrect.">
            <a:extLst>
              <a:ext uri="{FF2B5EF4-FFF2-40B4-BE49-F238E27FC236}">
                <a16:creationId xmlns:a16="http://schemas.microsoft.com/office/drawing/2014/main" id="{190C8F2B-DB8E-DA08-71A8-9F142751C8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62504" y="342016"/>
            <a:ext cx="4796130" cy="5976487"/>
          </a:xfrm>
          <a:noFill/>
        </p:spPr>
      </p:pic>
    </p:spTree>
    <p:extLst>
      <p:ext uri="{BB962C8B-B14F-4D97-AF65-F5344CB8AC3E}">
        <p14:creationId xmlns:p14="http://schemas.microsoft.com/office/powerpoint/2010/main" val="257308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EE87-1F76-1683-3627-ACAE63A6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en-US" dirty="0"/>
              <a:t>Lovingston Fire</a:t>
            </a:r>
          </a:p>
        </p:txBody>
      </p:sp>
      <p:pic>
        <p:nvPicPr>
          <p:cNvPr id="6" name="Picture Placeholder 5" descr="A picture containing text, way, road, highway&#10;&#10;AI-generated content may be incorrect.">
            <a:extLst>
              <a:ext uri="{FF2B5EF4-FFF2-40B4-BE49-F238E27FC236}">
                <a16:creationId xmlns:a16="http://schemas.microsoft.com/office/drawing/2014/main" id="{7F012750-FCB7-C6E5-5CA8-B3205AA719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7260" b="-2"/>
          <a:stretch>
            <a:fillRect/>
          </a:stretch>
        </p:blipFill>
        <p:spPr>
          <a:xfrm>
            <a:off x="4892040" y="640081"/>
            <a:ext cx="6675120" cy="5577840"/>
          </a:xfrm>
          <a:noFill/>
        </p:spPr>
      </p:pic>
    </p:spTree>
    <p:extLst>
      <p:ext uri="{BB962C8B-B14F-4D97-AF65-F5344CB8AC3E}">
        <p14:creationId xmlns:p14="http://schemas.microsoft.com/office/powerpoint/2010/main" val="161250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1D76-027C-7055-34A6-A8AF7D53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en-US" dirty="0"/>
              <a:t>Roseland Rescue</a:t>
            </a:r>
          </a:p>
        </p:txBody>
      </p:sp>
      <p:pic>
        <p:nvPicPr>
          <p:cNvPr id="6" name="Picture Placeholder 5" descr="A picture containing light, tree&#10;&#10;AI-generated content may be incorrect.">
            <a:extLst>
              <a:ext uri="{FF2B5EF4-FFF2-40B4-BE49-F238E27FC236}">
                <a16:creationId xmlns:a16="http://schemas.microsoft.com/office/drawing/2014/main" id="{8D4FCC76-F476-B132-C42F-49DD4920DE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1643406"/>
            <a:ext cx="6675120" cy="3571189"/>
          </a:xfrm>
          <a:noFill/>
        </p:spPr>
      </p:pic>
    </p:spTree>
    <p:extLst>
      <p:ext uri="{BB962C8B-B14F-4D97-AF65-F5344CB8AC3E}">
        <p14:creationId xmlns:p14="http://schemas.microsoft.com/office/powerpoint/2010/main" val="406721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8C43-51E9-6988-E485-39678FED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en-US" dirty="0"/>
              <a:t>Faber Fire</a:t>
            </a:r>
          </a:p>
        </p:txBody>
      </p:sp>
      <p:pic>
        <p:nvPicPr>
          <p:cNvPr id="5" name="Content Placeholder 4" descr="A picture containing text, road, way, highway&#10;&#10;AI-generated content may be incorrect.">
            <a:extLst>
              <a:ext uri="{FF2B5EF4-FFF2-40B4-BE49-F238E27FC236}">
                <a16:creationId xmlns:a16="http://schemas.microsoft.com/office/drawing/2014/main" id="{190AB976-2B25-6B59-716F-D452171ECA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-1" b="-1"/>
          <a:stretch>
            <a:fillRect/>
          </a:stretch>
        </p:blipFill>
        <p:spPr>
          <a:xfrm>
            <a:off x="4892040" y="640081"/>
            <a:ext cx="6675120" cy="5577840"/>
          </a:xfrm>
          <a:noFill/>
        </p:spPr>
      </p:pic>
    </p:spTree>
    <p:extLst>
      <p:ext uri="{BB962C8B-B14F-4D97-AF65-F5344CB8AC3E}">
        <p14:creationId xmlns:p14="http://schemas.microsoft.com/office/powerpoint/2010/main" val="302661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117B-8161-3DDF-4CC6-AF49D81A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Piney River Fire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5B0E81-F8BC-E790-9E4C-B151C989ED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5" y="1474390"/>
            <a:ext cx="6673850" cy="3909220"/>
          </a:xfrm>
        </p:spPr>
      </p:pic>
    </p:spTree>
    <p:extLst>
      <p:ext uri="{BB962C8B-B14F-4D97-AF65-F5344CB8AC3E}">
        <p14:creationId xmlns:p14="http://schemas.microsoft.com/office/powerpoint/2010/main" val="83049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3E5F-7DC9-DD6C-9A7B-72970BE1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Nelson EMS</a:t>
            </a:r>
          </a:p>
        </p:txBody>
      </p:sp>
      <p:pic>
        <p:nvPicPr>
          <p:cNvPr id="5" name="Content Placeholder 4" descr="Graphical user interface, map">
            <a:extLst>
              <a:ext uri="{FF2B5EF4-FFF2-40B4-BE49-F238E27FC236}">
                <a16:creationId xmlns:a16="http://schemas.microsoft.com/office/drawing/2014/main" id="{99154F75-187F-E785-6961-3327793E7A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5" y="1295614"/>
            <a:ext cx="6673850" cy="4266772"/>
          </a:xfrm>
        </p:spPr>
      </p:pic>
    </p:spTree>
    <p:extLst>
      <p:ext uri="{BB962C8B-B14F-4D97-AF65-F5344CB8AC3E}">
        <p14:creationId xmlns:p14="http://schemas.microsoft.com/office/powerpoint/2010/main" val="63552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5081-340B-2E5B-7DE9-506CD553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en-US" dirty="0"/>
              <a:t>Rockfish Fire </a:t>
            </a:r>
          </a:p>
        </p:txBody>
      </p:sp>
      <p:pic>
        <p:nvPicPr>
          <p:cNvPr id="5" name="Content Placeholder 4" descr="A picture containing text, outdoor, way, road&#10;&#10;AI-generated content may be incorrect.">
            <a:extLst>
              <a:ext uri="{FF2B5EF4-FFF2-40B4-BE49-F238E27FC236}">
                <a16:creationId xmlns:a16="http://schemas.microsoft.com/office/drawing/2014/main" id="{94ECAB38-6E5C-8940-DA04-2B55504D35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r="9281" b="1"/>
          <a:stretch>
            <a:fillRect/>
          </a:stretch>
        </p:blipFill>
        <p:spPr>
          <a:xfrm>
            <a:off x="4892040" y="640081"/>
            <a:ext cx="6675120" cy="5577840"/>
          </a:xfrm>
          <a:noFill/>
        </p:spPr>
      </p:pic>
    </p:spTree>
    <p:extLst>
      <p:ext uri="{BB962C8B-B14F-4D97-AF65-F5344CB8AC3E}">
        <p14:creationId xmlns:p14="http://schemas.microsoft.com/office/powerpoint/2010/main" val="239418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F489-D873-BDFA-0522-B34BF36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en-US" dirty="0"/>
              <a:t>Montebello Fire</a:t>
            </a:r>
          </a:p>
        </p:txBody>
      </p:sp>
      <p:pic>
        <p:nvPicPr>
          <p:cNvPr id="5" name="Content Placeholder 4" descr="A picture containing tree&#10;&#10;AI-generated content may be incorrect.">
            <a:extLst>
              <a:ext uri="{FF2B5EF4-FFF2-40B4-BE49-F238E27FC236}">
                <a16:creationId xmlns:a16="http://schemas.microsoft.com/office/drawing/2014/main" id="{75BEF632-B8E2-4D47-6115-01BAB57562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r="14785" b="1"/>
          <a:stretch>
            <a:fillRect/>
          </a:stretch>
        </p:blipFill>
        <p:spPr>
          <a:xfrm>
            <a:off x="4892040" y="640081"/>
            <a:ext cx="6675120" cy="5577840"/>
          </a:xfrm>
          <a:noFill/>
        </p:spPr>
      </p:pic>
    </p:spTree>
    <p:extLst>
      <p:ext uri="{BB962C8B-B14F-4D97-AF65-F5344CB8AC3E}">
        <p14:creationId xmlns:p14="http://schemas.microsoft.com/office/powerpoint/2010/main" val="1313487575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</Words>
  <Application>Microsoft Office PowerPoint</Application>
  <PresentationFormat>Widescreen</PresentationFormat>
  <Paragraphs>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Light</vt:lpstr>
      <vt:lpstr>Arial</vt:lpstr>
      <vt:lpstr>Chroma</vt:lpstr>
      <vt:lpstr>Nelson County Generator Replacement Project</vt:lpstr>
      <vt:lpstr>Seven Locations in the County </vt:lpstr>
      <vt:lpstr>Lovingston Fire</vt:lpstr>
      <vt:lpstr>Roseland Rescue</vt:lpstr>
      <vt:lpstr>Faber Fire</vt:lpstr>
      <vt:lpstr>Piney River Fire</vt:lpstr>
      <vt:lpstr>Nelson EMS</vt:lpstr>
      <vt:lpstr>Rockfish Fire </vt:lpstr>
      <vt:lpstr>Montebello Fire</vt:lpstr>
      <vt:lpstr>Priority List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Adkins</dc:creator>
  <cp:lastModifiedBy>John Adkins</cp:lastModifiedBy>
  <cp:revision>1</cp:revision>
  <dcterms:created xsi:type="dcterms:W3CDTF">2025-09-29T14:13:32Z</dcterms:created>
  <dcterms:modified xsi:type="dcterms:W3CDTF">2025-09-29T14:55:22Z</dcterms:modified>
</cp:coreProperties>
</file>